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82" r:id="rId9"/>
    <p:sldId id="277" r:id="rId10"/>
    <p:sldId id="278" r:id="rId11"/>
    <p:sldId id="279" r:id="rId12"/>
    <p:sldId id="280" r:id="rId13"/>
    <p:sldId id="281" r:id="rId14"/>
    <p:sldId id="283" r:id="rId15"/>
    <p:sldId id="284" r:id="rId16"/>
    <p:sldId id="285" r:id="rId17"/>
    <p:sldId id="287" r:id="rId18"/>
    <p:sldId id="286" r:id="rId19"/>
  </p:sldIdLst>
  <p:sldSz cx="12188825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DF7"/>
          </a:solidFill>
        </a:fill>
      </a:tcStyle>
    </a:wholeTbl>
    <a:band1H>
      <a:tcStyle>
        <a:tcBdr/>
        <a:fill>
          <a:solidFill>
            <a:srgbClr val="CFD9E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9E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283D2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283D2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283D2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283D2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0E8"/>
          </a:solidFill>
        </a:fill>
      </a:tcStyle>
    </a:wholeTbl>
    <a:band1H>
      <a:tcStyle>
        <a:tcBdr/>
        <a:fill>
          <a:solidFill>
            <a:srgbClr val="D5DFC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DFCE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6E9D3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6E9D3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6E9D3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6E9D3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>
            <a:extLst>
              <a:ext uri="{FF2B5EF4-FFF2-40B4-BE49-F238E27FC236}">
                <a16:creationId xmlns:a16="http://schemas.microsoft.com/office/drawing/2014/main" id="{5EB5D2C1-BA34-44DD-3E17-5C800C0D493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entury"/>
            </a:endParaRPr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E180E2D0-BBA3-0DF8-5AF4-FCD6451DF63E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87A7CA-F05E-4745-BACF-FAE6B5C89861}" type="datetime1">
              <a: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entury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26.6.2025.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entury"/>
            </a:endParaRP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C7B50F9E-B0B3-A3FA-06F7-725D6796EC4B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entury"/>
            </a:endParaRP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9F231AEF-8300-A04C-8B18-D206A832199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03CCDF-232F-477A-A7FC-6D2F23091543}" type="slidenum">
              <a:t>‹#›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4290883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>
            <a:extLst>
              <a:ext uri="{FF2B5EF4-FFF2-40B4-BE49-F238E27FC236}">
                <a16:creationId xmlns:a16="http://schemas.microsoft.com/office/drawing/2014/main" id="{ABF02917-08DD-916F-389A-D7F88DB1640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entury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B8B5FA7-95A2-1F1C-BEF8-4004BBA1F61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entury"/>
              </a:defRPr>
            </a:lvl1pPr>
          </a:lstStyle>
          <a:p>
            <a:pPr lvl="0"/>
            <a:fld id="{AE8AAEF0-187D-48C0-800F-A5F517DA61A4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4" name="Rezervirano mjesto za sliku slajda 3">
            <a:extLst>
              <a:ext uri="{FF2B5EF4-FFF2-40B4-BE49-F238E27FC236}">
                <a16:creationId xmlns:a16="http://schemas.microsoft.com/office/drawing/2014/main" id="{2E35495E-599E-85C6-F707-B1EDA666F5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4" y="685800"/>
            <a:ext cx="609282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Rezervirano mjesto za bilješke 4">
            <a:extLst>
              <a:ext uri="{FF2B5EF4-FFF2-40B4-BE49-F238E27FC236}">
                <a16:creationId xmlns:a16="http://schemas.microsoft.com/office/drawing/2014/main" id="{9A6AE8C9-ECB0-6BD3-91A4-58FE0069AD5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3EFC4A7F-CCF9-31E2-C9E7-033FB964810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entury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50CB9529-FB44-E1ED-65C0-C15018EB104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entury"/>
              </a:defRPr>
            </a:lvl1pPr>
          </a:lstStyle>
          <a:p>
            <a:pPr lvl="0"/>
            <a:fld id="{4D682192-16E3-4101-8157-E3A54F6F520D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589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entury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entury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entury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entury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entury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8791339D-67A1-B75F-60CB-1F3023DEE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AB4940E6-DA96-F2EE-751D-C1A0F7A786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1F03753-CAE6-2690-98BE-3DD357183BCF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F92E05-108C-4530-8AF5-B1EAB8EBE10D}" type="slidenum">
              <a:t>1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entury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5952C3D0-9781-FCC0-AB80-3D0140C81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25B3F768-218D-539E-E67B-6FBACC08D16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3105ED5-4D48-2D62-6D64-45AD69782BF1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70C274-7D85-4A4F-8359-88497E89F559}" type="slidenum">
              <a:t>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entury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86288480-F3C6-5ABD-3EBB-4122289B9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3000C153-98A7-BC39-2F49-A226FCC390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6F571DD-E171-EB45-119A-78AE1C7C6EC8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ED6083-0448-4B44-AD34-0A4B284FDC51}" type="slidenum">
              <a:t>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entury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8FC9F1-865F-9EA0-6BDE-F840B91E31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74815" y="1524003"/>
            <a:ext cx="8839203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2A7B3E4-E6F1-6337-6933-8A3D4CB9683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74815" y="4876796"/>
            <a:ext cx="7162796" cy="99059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cap="all" spc="250">
                <a:solidFill>
                  <a:srgbClr val="6D8D45"/>
                </a:solidFill>
              </a:defRPr>
            </a:lvl1pPr>
          </a:lstStyle>
          <a:p>
            <a:pPr lvl="0"/>
            <a:r>
              <a:rPr lang="hr-HR"/>
              <a:t>Kliknite da biste uredili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198757265"/>
      </p:ext>
    </p:extLst>
  </p:cSld>
  <p:clrMapOvr>
    <a:masterClrMapping/>
  </p:clrMapOvr>
  <p:transition spd="med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Zamjen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9">
            <a:extLst>
              <a:ext uri="{FF2B5EF4-FFF2-40B4-BE49-F238E27FC236}">
                <a16:creationId xmlns:a16="http://schemas.microsoft.com/office/drawing/2014/main" id="{592D5166-8710-76C7-0113-2AADABA51EB1}"/>
              </a:ext>
            </a:extLst>
          </p:cNvPr>
          <p:cNvSpPr/>
          <p:nvPr/>
        </p:nvSpPr>
        <p:spPr>
          <a:xfrm>
            <a:off x="5393368" y="0"/>
            <a:ext cx="6795455" cy="6858000"/>
          </a:xfrm>
          <a:prstGeom prst="rect">
            <a:avLst/>
          </a:prstGeom>
          <a:solidFill>
            <a:srgbClr val="90B365">
              <a:alpha val="5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Century"/>
            </a:endParaRPr>
          </a:p>
        </p:txBody>
      </p:sp>
      <p:sp>
        <p:nvSpPr>
          <p:cNvPr id="3" name="Pravokutnik 10">
            <a:extLst>
              <a:ext uri="{FF2B5EF4-FFF2-40B4-BE49-F238E27FC236}">
                <a16:creationId xmlns:a16="http://schemas.microsoft.com/office/drawing/2014/main" id="{9DD745D9-5AAB-8516-7D1F-1C0F94C56256}"/>
              </a:ext>
            </a:extLst>
          </p:cNvPr>
          <p:cNvSpPr/>
          <p:nvPr/>
        </p:nvSpPr>
        <p:spPr>
          <a:xfrm>
            <a:off x="5484808" y="0"/>
            <a:ext cx="6704015" cy="6858000"/>
          </a:xfrm>
          <a:prstGeom prst="rect">
            <a:avLst/>
          </a:prstGeom>
          <a:solidFill>
            <a:srgbClr val="537628">
              <a:alpha val="72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Century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C647ED82-3F3E-B860-EAD7-5C915B4FC5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011" y="685800"/>
            <a:ext cx="4267203" cy="3886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5" name="Rezervirano mjesto za tekst 3">
            <a:extLst>
              <a:ext uri="{FF2B5EF4-FFF2-40B4-BE49-F238E27FC236}">
                <a16:creationId xmlns:a16="http://schemas.microsoft.com/office/drawing/2014/main" id="{A853A4DA-45A6-8B2E-183F-92DFE87706A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8011" y="4724403"/>
            <a:ext cx="4267203" cy="1447796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za sliku 2" descr="Prazno rezervirano mjesto za dodavanje slike. Kliknite rezervirano mjesto i odaberite sliku koju želite dodati.&#10;">
            <a:extLst>
              <a:ext uri="{FF2B5EF4-FFF2-40B4-BE49-F238E27FC236}">
                <a16:creationId xmlns:a16="http://schemas.microsoft.com/office/drawing/2014/main" id="{DD38E869-B7B0-347D-C6E5-9612405EB5D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094411" y="685800"/>
            <a:ext cx="5486400" cy="5486400"/>
          </a:xfrm>
          <a:solidFill>
            <a:srgbClr val="1E1C11"/>
          </a:solidFill>
          <a:ln w="50804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50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hr-HR"/>
              <a:t>Kliknite ikonu da biste dodali  sliku</a:t>
            </a:r>
          </a:p>
        </p:txBody>
      </p:sp>
      <p:sp>
        <p:nvSpPr>
          <p:cNvPr id="7" name="Rezervirano mjesto za podnožje 5">
            <a:extLst>
              <a:ext uri="{FF2B5EF4-FFF2-40B4-BE49-F238E27FC236}">
                <a16:creationId xmlns:a16="http://schemas.microsoft.com/office/drawing/2014/main" id="{8A5B9127-5184-14B9-3A42-393E3DBC0F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8" name="Rezervirano mjesto za datum 4">
            <a:extLst>
              <a:ext uri="{FF2B5EF4-FFF2-40B4-BE49-F238E27FC236}">
                <a16:creationId xmlns:a16="http://schemas.microsoft.com/office/drawing/2014/main" id="{8B22CF28-D1A2-C515-0089-C535B0AF7C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D75F60F2-794D-4174-962B-B43BD876E508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9" name="Rezervirano mjesto za broj slajda 6">
            <a:extLst>
              <a:ext uri="{FF2B5EF4-FFF2-40B4-BE49-F238E27FC236}">
                <a16:creationId xmlns:a16="http://schemas.microsoft.com/office/drawing/2014/main" id="{D523809A-B402-55A1-9D93-6C7B7C3778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9567A247-5529-43A3-B8F3-54DE779D1AE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488053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A64378-FA62-5E68-4340-9823D1E121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Okomiti tekst s rezerviranim mjestom 2">
            <a:extLst>
              <a:ext uri="{FF2B5EF4-FFF2-40B4-BE49-F238E27FC236}">
                <a16:creationId xmlns:a16="http://schemas.microsoft.com/office/drawing/2014/main" id="{545D70D3-D46D-D7B8-7A40-F82976C2F70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za podnožje 4">
            <a:extLst>
              <a:ext uri="{FF2B5EF4-FFF2-40B4-BE49-F238E27FC236}">
                <a16:creationId xmlns:a16="http://schemas.microsoft.com/office/drawing/2014/main" id="{BA0B4A81-7032-4BDC-FA3A-7EBE3BDCD1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5" name="Rezervirano mjesto za datum 3">
            <a:extLst>
              <a:ext uri="{FF2B5EF4-FFF2-40B4-BE49-F238E27FC236}">
                <a16:creationId xmlns:a16="http://schemas.microsoft.com/office/drawing/2014/main" id="{0B75A268-CB6C-16B2-83FA-2199D3A6FD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90F4B6DD-AF1B-4C95-B798-09B15F72C347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3880E4C9-0170-D5A9-CC08-08DC3BBE47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A9FADDE7-7FF9-4F63-A5F4-B1624DBD6CA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478051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4DD28E7-B887-7C94-B0E4-676B0BAE344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675815" y="685800"/>
            <a:ext cx="1219196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Okomiti tekst s rezerviranim mjestom 2">
            <a:extLst>
              <a:ext uri="{FF2B5EF4-FFF2-40B4-BE49-F238E27FC236}">
                <a16:creationId xmlns:a16="http://schemas.microsoft.com/office/drawing/2014/main" id="{43BE783E-1742-474E-88B3-893BBD88F4D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293811" y="685800"/>
            <a:ext cx="8153403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za podnožje 4">
            <a:extLst>
              <a:ext uri="{FF2B5EF4-FFF2-40B4-BE49-F238E27FC236}">
                <a16:creationId xmlns:a16="http://schemas.microsoft.com/office/drawing/2014/main" id="{FDD91734-FAE9-C274-C948-06DA9DFBAB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5" name="Rezervirano mjesto za datum 3">
            <a:extLst>
              <a:ext uri="{FF2B5EF4-FFF2-40B4-BE49-F238E27FC236}">
                <a16:creationId xmlns:a16="http://schemas.microsoft.com/office/drawing/2014/main" id="{182BCEEA-B063-9A33-C8D4-EF4154A63A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BC07457B-FEEF-4C24-A562-184C5A28397F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CF9FB92E-D7CC-0F1B-F61A-EE2106726F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667F8D53-28D5-4E12-8E2D-C85977AB6BF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61224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7ED21A-DFB9-025C-CA0D-F2D786BA0F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E4D378E5-D172-E39E-E56C-5D3041844E4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za podnožje 4">
            <a:extLst>
              <a:ext uri="{FF2B5EF4-FFF2-40B4-BE49-F238E27FC236}">
                <a16:creationId xmlns:a16="http://schemas.microsoft.com/office/drawing/2014/main" id="{717252DF-AFBA-7D86-6277-E35C92CDB7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5" name="Rezervirano mjesto za datum 3">
            <a:extLst>
              <a:ext uri="{FF2B5EF4-FFF2-40B4-BE49-F238E27FC236}">
                <a16:creationId xmlns:a16="http://schemas.microsoft.com/office/drawing/2014/main" id="{3D0E10C8-CE61-95D4-9BAA-45E308C02B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D1506F84-B3A5-42AD-8518-784CF54B7EC1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D5CD6FA7-5F4D-3990-A5F6-52F1BC2A1F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42D66CB2-5CA3-45B8-A5DC-013AAF1D0CA2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4525353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60F44B-F22D-CC53-3DED-613613525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3429000"/>
            <a:ext cx="9601200" cy="22860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F196C1CA-0538-D8E5-B586-5782DAFCAE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3811" y="685800"/>
            <a:ext cx="7543800" cy="106680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cap="all" spc="250">
                <a:solidFill>
                  <a:srgbClr val="90B365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za podnožje 4">
            <a:extLst>
              <a:ext uri="{FF2B5EF4-FFF2-40B4-BE49-F238E27FC236}">
                <a16:creationId xmlns:a16="http://schemas.microsoft.com/office/drawing/2014/main" id="{0D4B42AC-2B95-0D95-7A92-C4997A5F8A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5" name="Rezervirano mjesto za datum 3">
            <a:extLst>
              <a:ext uri="{FF2B5EF4-FFF2-40B4-BE49-F238E27FC236}">
                <a16:creationId xmlns:a16="http://schemas.microsoft.com/office/drawing/2014/main" id="{FF8F6E17-28D3-1ACC-56DE-F66DC097DB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96834E95-339F-47C3-86AB-B7BF272373BF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CF98C2B1-E9F8-698F-F678-176DE1BD8D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D5F029CC-F0D8-4C2D-ABC1-925EC872AE7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605881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13C88D-459F-F0D3-2048-018BDAF805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1539D3C1-BEE8-A4A3-091C-909F758879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3811" y="1828800"/>
            <a:ext cx="4648196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za sadržaj 3">
            <a:extLst>
              <a:ext uri="{FF2B5EF4-FFF2-40B4-BE49-F238E27FC236}">
                <a16:creationId xmlns:a16="http://schemas.microsoft.com/office/drawing/2014/main" id="{4D49B8EF-684E-2FD9-5738-27871118517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46815" y="1828800"/>
            <a:ext cx="4648206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za podnožje 5">
            <a:extLst>
              <a:ext uri="{FF2B5EF4-FFF2-40B4-BE49-F238E27FC236}">
                <a16:creationId xmlns:a16="http://schemas.microsoft.com/office/drawing/2014/main" id="{E11A4B1D-0C61-1407-1E4D-6268A3E312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6" name="Rezervirano mjesto za datum 4">
            <a:extLst>
              <a:ext uri="{FF2B5EF4-FFF2-40B4-BE49-F238E27FC236}">
                <a16:creationId xmlns:a16="http://schemas.microsoft.com/office/drawing/2014/main" id="{DDC1FDC6-8153-616E-E34B-222DD9FF56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C281A499-0476-4959-BD81-F660177A9304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EAF449F6-5D9A-0D4C-25B6-69B8D4CCE3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81A45A5C-E03D-456E-98F3-8093B78F8E3D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382482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A59DD6-7558-1504-A725-4CD1B80683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D05D5A68-DDF0-8EB6-4A43-4A8750C78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3811" y="1676396"/>
            <a:ext cx="4646377" cy="761996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>
            <a:extLst>
              <a:ext uri="{FF2B5EF4-FFF2-40B4-BE49-F238E27FC236}">
                <a16:creationId xmlns:a16="http://schemas.microsoft.com/office/drawing/2014/main" id="{E06CC8BC-2BF1-F152-8A9A-83210731C1D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293811" y="2438403"/>
            <a:ext cx="4648196" cy="37337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za tekst 4">
            <a:extLst>
              <a:ext uri="{FF2B5EF4-FFF2-40B4-BE49-F238E27FC236}">
                <a16:creationId xmlns:a16="http://schemas.microsoft.com/office/drawing/2014/main" id="{FA77BAED-77EB-9014-4339-38E7FBD084B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246815" y="1676396"/>
            <a:ext cx="4648196" cy="761996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>
            <a:extLst>
              <a:ext uri="{FF2B5EF4-FFF2-40B4-BE49-F238E27FC236}">
                <a16:creationId xmlns:a16="http://schemas.microsoft.com/office/drawing/2014/main" id="{51664C6A-94EC-392A-BDA2-97EC40880AA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246815" y="2438403"/>
            <a:ext cx="4648196" cy="37337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za podnožje 7">
            <a:extLst>
              <a:ext uri="{FF2B5EF4-FFF2-40B4-BE49-F238E27FC236}">
                <a16:creationId xmlns:a16="http://schemas.microsoft.com/office/drawing/2014/main" id="{D169631A-7DDA-271A-0FBC-D234118C25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8" name="Rezervirano mjesto za datum 6">
            <a:extLst>
              <a:ext uri="{FF2B5EF4-FFF2-40B4-BE49-F238E27FC236}">
                <a16:creationId xmlns:a16="http://schemas.microsoft.com/office/drawing/2014/main" id="{2D8C08DB-F0B1-CB80-B891-315A5AC6D6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E248B3D8-18C6-4E35-95F3-736D9FFB045C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9" name="Rezervirano mjesto za broj slajda 8">
            <a:extLst>
              <a:ext uri="{FF2B5EF4-FFF2-40B4-BE49-F238E27FC236}">
                <a16:creationId xmlns:a16="http://schemas.microsoft.com/office/drawing/2014/main" id="{D3FB9CCA-E227-2BE2-99C6-4D04F37610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7E5FFE41-0FC9-4233-8F80-9CCC20DE376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011437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D20F27-320D-0F90-90A9-09B4B06C54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podnožje 3">
            <a:extLst>
              <a:ext uri="{FF2B5EF4-FFF2-40B4-BE49-F238E27FC236}">
                <a16:creationId xmlns:a16="http://schemas.microsoft.com/office/drawing/2014/main" id="{1C904C50-060E-F260-37E9-524E119194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4" name="Rezervirano mjesto za datum 2">
            <a:extLst>
              <a:ext uri="{FF2B5EF4-FFF2-40B4-BE49-F238E27FC236}">
                <a16:creationId xmlns:a16="http://schemas.microsoft.com/office/drawing/2014/main" id="{9D5D5160-2A0E-BF68-6FF0-12099623E5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45610673-A8BE-4D2E-94E1-ED30756264D9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2FD0C8C3-624A-AA60-B71B-8835F361CA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9A6B4007-1961-49A1-908F-3F585132D112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959396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podnožje 2">
            <a:extLst>
              <a:ext uri="{FF2B5EF4-FFF2-40B4-BE49-F238E27FC236}">
                <a16:creationId xmlns:a16="http://schemas.microsoft.com/office/drawing/2014/main" id="{F7786C05-F8A8-BA37-3840-06515846A9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3" name="Rezervirano mjesto za datum 1">
            <a:extLst>
              <a:ext uri="{FF2B5EF4-FFF2-40B4-BE49-F238E27FC236}">
                <a16:creationId xmlns:a16="http://schemas.microsoft.com/office/drawing/2014/main" id="{209341A8-1752-93EF-4282-ABB41C5DD6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82E69822-8B5D-463D-BA4B-CAE2A4177995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74C2A78E-9CED-853E-014E-165D2EE587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FF467438-7ED2-4CB3-811D-FF850F4FB11A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499442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9">
            <a:extLst>
              <a:ext uri="{FF2B5EF4-FFF2-40B4-BE49-F238E27FC236}">
                <a16:creationId xmlns:a16="http://schemas.microsoft.com/office/drawing/2014/main" id="{55DCB6A5-2589-D1F8-7DC1-862CCCB7B11E}"/>
              </a:ext>
            </a:extLst>
          </p:cNvPr>
          <p:cNvSpPr/>
          <p:nvPr/>
        </p:nvSpPr>
        <p:spPr>
          <a:xfrm>
            <a:off x="608011" y="0"/>
            <a:ext cx="4883563" cy="6858000"/>
          </a:xfrm>
          <a:prstGeom prst="rect">
            <a:avLst/>
          </a:prstGeom>
          <a:solidFill>
            <a:srgbClr val="90B365">
              <a:alpha val="5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Century"/>
            </a:endParaRPr>
          </a:p>
        </p:txBody>
      </p:sp>
      <p:sp>
        <p:nvSpPr>
          <p:cNvPr id="3" name="Pravokutnik 10">
            <a:extLst>
              <a:ext uri="{FF2B5EF4-FFF2-40B4-BE49-F238E27FC236}">
                <a16:creationId xmlns:a16="http://schemas.microsoft.com/office/drawing/2014/main" id="{420E95F2-37AD-EA5C-DD11-E1E42A6DB4AD}"/>
              </a:ext>
            </a:extLst>
          </p:cNvPr>
          <p:cNvSpPr/>
          <p:nvPr/>
        </p:nvSpPr>
        <p:spPr>
          <a:xfrm>
            <a:off x="699451" y="0"/>
            <a:ext cx="4700683" cy="6858000"/>
          </a:xfrm>
          <a:prstGeom prst="rect">
            <a:avLst/>
          </a:prstGeom>
          <a:solidFill>
            <a:srgbClr val="537628">
              <a:alpha val="72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Century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4F2C9971-DD6F-2CDF-15F2-CF18BD3B0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685800"/>
            <a:ext cx="3581403" cy="3886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5" name="Rezervirano mjesto za tekst 3">
            <a:extLst>
              <a:ext uri="{FF2B5EF4-FFF2-40B4-BE49-F238E27FC236}">
                <a16:creationId xmlns:a16="http://schemas.microsoft.com/office/drawing/2014/main" id="{3B7991A5-A588-2B95-B7AB-623C90BC14A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93811" y="4724403"/>
            <a:ext cx="3581403" cy="1401766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2">
            <a:extLst>
              <a:ext uri="{FF2B5EF4-FFF2-40B4-BE49-F238E27FC236}">
                <a16:creationId xmlns:a16="http://schemas.microsoft.com/office/drawing/2014/main" id="{61BDA2F0-D436-3954-D5C4-6AC8C63614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4411" y="685800"/>
            <a:ext cx="5484973" cy="548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za podnožje 5">
            <a:extLst>
              <a:ext uri="{FF2B5EF4-FFF2-40B4-BE49-F238E27FC236}">
                <a16:creationId xmlns:a16="http://schemas.microsoft.com/office/drawing/2014/main" id="{4D5B5F61-04BF-5E71-02B0-9578A1C39C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8" name="Rezervirano mjesto za datum 4">
            <a:extLst>
              <a:ext uri="{FF2B5EF4-FFF2-40B4-BE49-F238E27FC236}">
                <a16:creationId xmlns:a16="http://schemas.microsoft.com/office/drawing/2014/main" id="{6E09D026-EF94-0D16-EE67-C0474E5DA5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165D65EE-7E2B-4B05-B1EC-ED217BB704A4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9" name="Rezervirano mjesto za broj slajda 6">
            <a:extLst>
              <a:ext uri="{FF2B5EF4-FFF2-40B4-BE49-F238E27FC236}">
                <a16:creationId xmlns:a16="http://schemas.microsoft.com/office/drawing/2014/main" id="{563520A2-3557-76F0-176C-498C4A984E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426B905E-773A-4D83-AD5D-52C94A22CF27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499725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1">
            <a:extLst>
              <a:ext uri="{FF2B5EF4-FFF2-40B4-BE49-F238E27FC236}">
                <a16:creationId xmlns:a16="http://schemas.microsoft.com/office/drawing/2014/main" id="{3033E0C1-71D6-64E7-B43F-27A5D1A966F4}"/>
              </a:ext>
            </a:extLst>
          </p:cNvPr>
          <p:cNvSpPr/>
          <p:nvPr/>
        </p:nvSpPr>
        <p:spPr>
          <a:xfrm>
            <a:off x="608011" y="0"/>
            <a:ext cx="4883563" cy="6858000"/>
          </a:xfrm>
          <a:prstGeom prst="rect">
            <a:avLst/>
          </a:prstGeom>
          <a:solidFill>
            <a:srgbClr val="90B365">
              <a:alpha val="5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Century"/>
            </a:endParaRPr>
          </a:p>
        </p:txBody>
      </p:sp>
      <p:sp>
        <p:nvSpPr>
          <p:cNvPr id="3" name="Pravokutnik 12">
            <a:extLst>
              <a:ext uri="{FF2B5EF4-FFF2-40B4-BE49-F238E27FC236}">
                <a16:creationId xmlns:a16="http://schemas.microsoft.com/office/drawing/2014/main" id="{36EBD768-DEFA-A227-69E9-10533D5CBD1C}"/>
              </a:ext>
            </a:extLst>
          </p:cNvPr>
          <p:cNvSpPr/>
          <p:nvPr/>
        </p:nvSpPr>
        <p:spPr>
          <a:xfrm>
            <a:off x="699451" y="0"/>
            <a:ext cx="4700683" cy="6858000"/>
          </a:xfrm>
          <a:prstGeom prst="rect">
            <a:avLst/>
          </a:prstGeom>
          <a:solidFill>
            <a:srgbClr val="537628">
              <a:alpha val="72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Century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A9806C76-98E4-4360-DCA8-B10E173611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685800"/>
            <a:ext cx="3581403" cy="38862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5" name="Rezervirano mjesto za tekst 3">
            <a:extLst>
              <a:ext uri="{FF2B5EF4-FFF2-40B4-BE49-F238E27FC236}">
                <a16:creationId xmlns:a16="http://schemas.microsoft.com/office/drawing/2014/main" id="{50C5B171-EC8E-1F70-5CEF-41ADC4E2ED3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93811" y="4724403"/>
            <a:ext cx="3581403" cy="1401766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za sliku 2" descr="Prazno rezervirano mjesto za dodavanje slike. Kliknite rezervirano mjesto i odaberite sliku koju želite dodati.&#10;">
            <a:extLst>
              <a:ext uri="{FF2B5EF4-FFF2-40B4-BE49-F238E27FC236}">
                <a16:creationId xmlns:a16="http://schemas.microsoft.com/office/drawing/2014/main" id="{7B4C8BF0-09A3-7A4E-DEA3-26F2878B55D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094411" y="685800"/>
            <a:ext cx="5486400" cy="5486400"/>
          </a:xfrm>
          <a:solidFill>
            <a:srgbClr val="1E1C11"/>
          </a:solidFill>
          <a:ln w="50804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50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hr-HR"/>
              <a:t>Kliknite ikonu da biste dodali  sliku</a:t>
            </a:r>
          </a:p>
        </p:txBody>
      </p:sp>
      <p:sp>
        <p:nvSpPr>
          <p:cNvPr id="7" name="Rezervirano mjesto za podnožje 5">
            <a:extLst>
              <a:ext uri="{FF2B5EF4-FFF2-40B4-BE49-F238E27FC236}">
                <a16:creationId xmlns:a16="http://schemas.microsoft.com/office/drawing/2014/main" id="{9DFB8C61-148A-764C-9CAB-D8FE37278D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endParaRPr lang="hr-HR"/>
          </a:p>
        </p:txBody>
      </p:sp>
      <p:sp>
        <p:nvSpPr>
          <p:cNvPr id="8" name="Rezervirano mjesto za datum 4">
            <a:extLst>
              <a:ext uri="{FF2B5EF4-FFF2-40B4-BE49-F238E27FC236}">
                <a16:creationId xmlns:a16="http://schemas.microsoft.com/office/drawing/2014/main" id="{BD2DA1BC-DD71-6398-C82F-5F74B9D8AC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DB2389D0-5DCC-4CA2-B2F2-0EF7EBD52FBA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9" name="Rezervirano mjesto za broj slajda 6">
            <a:extLst>
              <a:ext uri="{FF2B5EF4-FFF2-40B4-BE49-F238E27FC236}">
                <a16:creationId xmlns:a16="http://schemas.microsoft.com/office/drawing/2014/main" id="{9BA53966-5017-0DF4-6EC7-B44E702BC1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100"/>
            </a:lvl1pPr>
          </a:lstStyle>
          <a:p>
            <a:pPr lvl="0"/>
            <a:fld id="{F934B883-6169-4B2D-81D0-02F840E4C95A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743430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>
            <a:extLst>
              <a:ext uri="{FF2B5EF4-FFF2-40B4-BE49-F238E27FC236}">
                <a16:creationId xmlns:a16="http://schemas.microsoft.com/office/drawing/2014/main" id="{F87095C5-AED1-17B4-4581-91BCB356C5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381003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16C51EF5-4AB8-D631-40BC-10DA10F314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3811" y="1828800"/>
            <a:ext cx="96012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za podnožje 4">
            <a:extLst>
              <a:ext uri="{FF2B5EF4-FFF2-40B4-BE49-F238E27FC236}">
                <a16:creationId xmlns:a16="http://schemas.microsoft.com/office/drawing/2014/main" id="{4EACBEBB-7A4B-C142-3C42-36CBD1E5184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93811" y="6400800"/>
            <a:ext cx="6324603" cy="27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000" b="0" i="0" u="none" strike="noStrike" kern="1200" cap="all" spc="0" baseline="0">
                <a:solidFill>
                  <a:srgbClr val="FFFFFF"/>
                </a:solidFill>
                <a:uFillTx/>
                <a:latin typeface="Century"/>
              </a:defRPr>
            </a:lvl1pPr>
          </a:lstStyle>
          <a:p>
            <a:pPr lvl="0"/>
            <a:endParaRPr lang="hr-HR"/>
          </a:p>
        </p:txBody>
      </p:sp>
      <p:sp>
        <p:nvSpPr>
          <p:cNvPr id="5" name="Rezervirano mjesto za datum 3">
            <a:extLst>
              <a:ext uri="{FF2B5EF4-FFF2-40B4-BE49-F238E27FC236}">
                <a16:creationId xmlns:a16="http://schemas.microsoft.com/office/drawing/2014/main" id="{FC91F6A8-D597-3060-AF78-96ACC923ACD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999408" y="6400800"/>
            <a:ext cx="1320055" cy="27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000" b="0" i="0" u="none" strike="noStrike" kern="1200" cap="none" spc="0" baseline="0">
                <a:solidFill>
                  <a:srgbClr val="FFFFFF"/>
                </a:solidFill>
                <a:uFillTx/>
                <a:latin typeface="Century"/>
              </a:defRPr>
            </a:lvl1pPr>
          </a:lstStyle>
          <a:p>
            <a:pPr lvl="0"/>
            <a:fld id="{0B38CA3D-1942-442D-826B-D95CE38522B2}" type="datetime1">
              <a:rPr lang="hr-HR"/>
              <a:pPr lvl="0"/>
              <a:t>26.6.2025.</a:t>
            </a:fld>
            <a:endParaRPr lang="hr-HR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7ADAC45-C16D-8FE9-8CB9-9EF57249C0B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9675815" y="6400800"/>
            <a:ext cx="1219206" cy="27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000" b="0" i="0" u="none" strike="noStrike" kern="1200" cap="none" spc="0" baseline="0">
                <a:solidFill>
                  <a:srgbClr val="FFFFFF"/>
                </a:solidFill>
                <a:uFillTx/>
                <a:latin typeface="Century"/>
              </a:defRPr>
            </a:lvl1pPr>
          </a:lstStyle>
          <a:p>
            <a:pPr lvl="0"/>
            <a:fld id="{009695BC-1433-484C-8B4E-C3DD6B0F5A56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r-HR" sz="4000" b="0" i="0" u="none" strike="noStrike" kern="1200" cap="none" spc="0" baseline="0">
          <a:solidFill>
            <a:srgbClr val="FFFFFF"/>
          </a:solidFill>
          <a:uFillTx/>
          <a:latin typeface="Centur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600"/>
        </a:spcBef>
        <a:spcAft>
          <a:spcPts val="0"/>
        </a:spcAft>
        <a:buSzPct val="100000"/>
        <a:buFont typeface="Arial" pitchFamily="34"/>
        <a:buChar char="•"/>
        <a:tabLst/>
        <a:defRPr lang="hr-HR" sz="2400" b="0" i="0" u="none" strike="noStrike" kern="1200" cap="none" spc="0" baseline="0">
          <a:solidFill>
            <a:srgbClr val="FFFFFF"/>
          </a:solidFill>
          <a:uFillTx/>
          <a:latin typeface="Century"/>
        </a:defRPr>
      </a:lvl1pPr>
      <a:lvl2pPr marL="594360" marR="0" lvl="1" indent="-228600" algn="l" defTabSz="914400" rtl="0" fontAlgn="auto" hangingPunct="1">
        <a:lnSpc>
          <a:spcPct val="90000"/>
        </a:lnSpc>
        <a:spcBef>
          <a:spcPts val="800"/>
        </a:spcBef>
        <a:spcAft>
          <a:spcPts val="0"/>
        </a:spcAft>
        <a:buSzPct val="100000"/>
        <a:buFont typeface="Century" pitchFamily="18"/>
        <a:buChar char="–"/>
        <a:tabLst/>
        <a:defRPr lang="hr-HR" sz="2000" b="0" i="0" u="none" strike="noStrike" kern="1200" cap="none" spc="0" baseline="0">
          <a:solidFill>
            <a:srgbClr val="FFFFFF"/>
          </a:solidFill>
          <a:uFillTx/>
          <a:latin typeface="Century"/>
        </a:defRPr>
      </a:lvl2pPr>
      <a:lvl3pPr marL="960120" marR="0" lvl="2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FFFFFF"/>
          </a:solidFill>
          <a:uFillTx/>
          <a:latin typeface="Century"/>
        </a:defRPr>
      </a:lvl3pPr>
      <a:lvl4pPr marL="1325880" marR="0" lvl="3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–"/>
        <a:tabLst/>
        <a:defRPr lang="hr-HR" sz="1600" b="0" i="0" u="none" strike="noStrike" kern="1200" cap="none" spc="0" baseline="0">
          <a:solidFill>
            <a:srgbClr val="FFFFFF"/>
          </a:solidFill>
          <a:uFillTx/>
          <a:latin typeface="Century"/>
        </a:defRPr>
      </a:lvl4pPr>
      <a:lvl5pPr marL="1691640" marR="0" lvl="4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hr-HR" sz="1600" b="0" i="0" u="none" strike="noStrike" kern="1200" cap="none" spc="0" baseline="0">
          <a:solidFill>
            <a:srgbClr val="FFFFFF"/>
          </a:solidFill>
          <a:uFillTx/>
          <a:latin typeface="Century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2">
            <a:extLst>
              <a:ext uri="{FF2B5EF4-FFF2-40B4-BE49-F238E27FC236}">
                <a16:creationId xmlns:a16="http://schemas.microsoft.com/office/drawing/2014/main" id="{002B1D76-F26D-44CB-4EC3-89F6C906DC1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22007" y="84582"/>
            <a:ext cx="7632844" cy="990596"/>
          </a:xfrm>
        </p:spPr>
        <p:txBody>
          <a:bodyPr/>
          <a:lstStyle/>
          <a:p>
            <a:pPr lvl="0" algn="ctr"/>
            <a:r>
              <a:rPr lang="hr-HR">
                <a:solidFill>
                  <a:srgbClr val="96B86B"/>
                </a:solidFill>
              </a:rPr>
              <a:t>Osnovna škola – scuola elementare MILANA ŠORGA Oprrtalj-portole</a:t>
            </a:r>
          </a:p>
          <a:p>
            <a:pPr lvl="0"/>
            <a:endParaRPr lang="hr-HR">
              <a:solidFill>
                <a:srgbClr val="96B86B"/>
              </a:solidFill>
            </a:endParaRPr>
          </a:p>
          <a:p>
            <a:pPr lvl="0"/>
            <a:endParaRPr lang="hr-HR">
              <a:solidFill>
                <a:srgbClr val="96B86B"/>
              </a:solidFill>
            </a:endParaRPr>
          </a:p>
          <a:p>
            <a:pPr lvl="0"/>
            <a:endParaRPr lang="hr-HR">
              <a:solidFill>
                <a:srgbClr val="96B86B"/>
              </a:solidFill>
            </a:endParaRP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A8F0CAAB-4FD9-0454-5F99-DAF060898A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17944" y="2924946"/>
            <a:ext cx="8839203" cy="3200400"/>
          </a:xfrm>
        </p:spPr>
        <p:txBody>
          <a:bodyPr anchorCtr="1"/>
          <a:lstStyle/>
          <a:p>
            <a:pPr lvl="0" algn="ctr"/>
            <a:r>
              <a:rPr lang="hr-HR" sz="7200"/>
              <a:t>Portolanski veštiti</a:t>
            </a:r>
            <a:br>
              <a:rPr lang="hr-HR" sz="6600"/>
            </a:br>
            <a:r>
              <a:rPr lang="hr-HR" sz="2400">
                <a:solidFill>
                  <a:srgbClr val="6D8D45"/>
                </a:solidFill>
              </a:rPr>
              <a:t>PROJEKT ZAVIČAJNE NASTAVE</a:t>
            </a:r>
            <a:endParaRPr lang="hr-HR" sz="6600">
              <a:solidFill>
                <a:srgbClr val="6D8D45"/>
              </a:solidFill>
            </a:endParaRPr>
          </a:p>
        </p:txBody>
      </p:sp>
      <p:pic>
        <p:nvPicPr>
          <p:cNvPr id="4" name="Slika 5">
            <a:extLst>
              <a:ext uri="{FF2B5EF4-FFF2-40B4-BE49-F238E27FC236}">
                <a16:creationId xmlns:a16="http://schemas.microsoft.com/office/drawing/2014/main" id="{726AF44D-46F9-ED6B-D272-3DBEEC37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652" y="720080"/>
            <a:ext cx="6283519" cy="42621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447C61-1DD5-3461-DFB9-C02B7DA7EB2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v-SE" sz="3200"/>
              <a:t>Izrada likovnih i literarnih radova</a:t>
            </a:r>
            <a:br>
              <a:rPr lang="sv-SE" sz="3200"/>
            </a:br>
            <a:endParaRPr lang="hr-HR" sz="3200"/>
          </a:p>
        </p:txBody>
      </p:sp>
      <p:pic>
        <p:nvPicPr>
          <p:cNvPr id="3" name="Rezervirano mjesto sadržaja 18">
            <a:extLst>
              <a:ext uri="{FF2B5EF4-FFF2-40B4-BE49-F238E27FC236}">
                <a16:creationId xmlns:a16="http://schemas.microsoft.com/office/drawing/2014/main" id="{A513A875-6DFA-7DA5-78A6-464C82214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667" r="19641" b="6455"/>
          <a:stretch>
            <a:fillRect/>
          </a:stretch>
        </p:blipFill>
        <p:spPr>
          <a:xfrm>
            <a:off x="588334" y="1294369"/>
            <a:ext cx="3502636" cy="2364254"/>
          </a:xfrm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4" name="Slika 20">
            <a:extLst>
              <a:ext uri="{FF2B5EF4-FFF2-40B4-BE49-F238E27FC236}">
                <a16:creationId xmlns:a16="http://schemas.microsoft.com/office/drawing/2014/main" id="{FDF30598-C877-DB49-0627-5F03BE45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96" r="25076" b="20018"/>
          <a:stretch>
            <a:fillRect/>
          </a:stretch>
        </p:blipFill>
        <p:spPr>
          <a:xfrm>
            <a:off x="588334" y="4175653"/>
            <a:ext cx="3502636" cy="2301343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5" name="Slika 22">
            <a:extLst>
              <a:ext uri="{FF2B5EF4-FFF2-40B4-BE49-F238E27FC236}">
                <a16:creationId xmlns:a16="http://schemas.microsoft.com/office/drawing/2014/main" id="{F939368A-A048-3621-57F3-9DD8F82DDB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91" t="6970" r="19006"/>
          <a:stretch>
            <a:fillRect/>
          </a:stretch>
        </p:blipFill>
        <p:spPr>
          <a:xfrm>
            <a:off x="8538210" y="4112742"/>
            <a:ext cx="3394664" cy="2314090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6" name="Slika 24">
            <a:extLst>
              <a:ext uri="{FF2B5EF4-FFF2-40B4-BE49-F238E27FC236}">
                <a16:creationId xmlns:a16="http://schemas.microsoft.com/office/drawing/2014/main" id="{A1B7FB3E-A355-9923-A5A4-66D52457BB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88" t="6937" r="25912" b="477"/>
          <a:stretch>
            <a:fillRect/>
          </a:stretch>
        </p:blipFill>
        <p:spPr>
          <a:xfrm>
            <a:off x="8538210" y="1294369"/>
            <a:ext cx="3468255" cy="2364254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7" name="Slika 26">
            <a:extLst>
              <a:ext uri="{FF2B5EF4-FFF2-40B4-BE49-F238E27FC236}">
                <a16:creationId xmlns:a16="http://schemas.microsoft.com/office/drawing/2014/main" id="{953DAA1C-5B5D-7A96-0C30-0700B28412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92" r="23584" b="12770"/>
          <a:stretch>
            <a:fillRect/>
          </a:stretch>
        </p:blipFill>
        <p:spPr>
          <a:xfrm>
            <a:off x="4581665" y="4112742"/>
            <a:ext cx="3502636" cy="2364254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8" name="Slika 28">
            <a:extLst>
              <a:ext uri="{FF2B5EF4-FFF2-40B4-BE49-F238E27FC236}">
                <a16:creationId xmlns:a16="http://schemas.microsoft.com/office/drawing/2014/main" id="{7EDEF5F8-9BD0-CFA8-9D2C-24FAEE306D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193" t="1" r="17112" b="11418"/>
          <a:stretch>
            <a:fillRect/>
          </a:stretch>
        </p:blipFill>
        <p:spPr>
          <a:xfrm>
            <a:off x="4581665" y="1294369"/>
            <a:ext cx="3586368" cy="2364254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645CA9-4ECF-6E05-1A54-8C5D0FDAB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5368" y="292086"/>
            <a:ext cx="10562344" cy="1143000"/>
          </a:xfrm>
        </p:spPr>
        <p:txBody>
          <a:bodyPr/>
          <a:lstStyle/>
          <a:p>
            <a:pPr lvl="0"/>
            <a:r>
              <a:rPr lang="pl-PL" sz="3200"/>
              <a:t>Prezentacija narodnih nošnji na Danu Općine Oprtalj</a:t>
            </a:r>
            <a:br>
              <a:rPr lang="pl-PL" sz="3200"/>
            </a:br>
            <a:endParaRPr lang="hr-HR" sz="3200"/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A3DAB074-3109-7D51-4FE7-19BE4E18C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7665" y="1435086"/>
            <a:ext cx="6197656" cy="4648242"/>
          </a:xfrm>
          <a:solidFill>
            <a:srgbClr val="EDEDED"/>
          </a:solidFill>
          <a:ln w="190496" cap="rnd">
            <a:solidFill>
              <a:srgbClr val="FFFFFF"/>
            </a:solidFill>
            <a:prstDash val="solid"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269D45-C0D4-3582-04A8-0A69BF9601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9259" y="685800"/>
            <a:ext cx="9601200" cy="1143000"/>
          </a:xfrm>
        </p:spPr>
        <p:txBody>
          <a:bodyPr/>
          <a:lstStyle/>
          <a:p>
            <a:pPr lvl="0"/>
            <a:r>
              <a:rPr lang="pl-PL" sz="3200"/>
              <a:t>Prezentacija narodnih nošnji na školskoj priredbi</a:t>
            </a:r>
            <a:br>
              <a:rPr lang="pl-PL" sz="3200"/>
            </a:br>
            <a:endParaRPr lang="hr-HR" sz="3200"/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7C7157DD-8BB0-8C45-5BB3-241E631CF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063" y="1828800"/>
            <a:ext cx="9304687" cy="4343400"/>
          </a:xfrm>
          <a:solidFill>
            <a:srgbClr val="EDEDED"/>
          </a:solidFill>
          <a:ln w="190496" cap="rnd">
            <a:solidFill>
              <a:srgbClr val="FFFFFF"/>
            </a:solidFill>
            <a:prstDash val="solid"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F5507C-8ABF-5EBC-7966-0AE42DD1B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1340766"/>
            <a:ext cx="9601200" cy="1143000"/>
          </a:xfrm>
        </p:spPr>
        <p:txBody>
          <a:bodyPr/>
          <a:lstStyle/>
          <a:p>
            <a:pPr lvl="0"/>
            <a:br>
              <a:rPr lang="pl-PL" sz="2900"/>
            </a:br>
            <a:br>
              <a:rPr lang="pl-PL" sz="2900"/>
            </a:br>
            <a:endParaRPr lang="hr-HR" sz="2900"/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D276D6E4-82FC-99A6-8B62-A999F9B2D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720" y="1340766"/>
            <a:ext cx="9304687" cy="4343400"/>
          </a:xfrm>
          <a:solidFill>
            <a:srgbClr val="EDEDED"/>
          </a:solidFill>
          <a:ln w="190496" cap="rnd">
            <a:solidFill>
              <a:srgbClr val="FFFFFF"/>
            </a:solidFill>
            <a:prstDash val="solid"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>
            <a:extLst>
              <a:ext uri="{FF2B5EF4-FFF2-40B4-BE49-F238E27FC236}">
                <a16:creationId xmlns:a16="http://schemas.microsoft.com/office/drawing/2014/main" id="{6F2B8408-3793-3CEB-4AF1-AA2CA3CF2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063" y="1257300"/>
            <a:ext cx="9304687" cy="4343400"/>
          </a:xfrm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8">
            <a:extLst>
              <a:ext uri="{FF2B5EF4-FFF2-40B4-BE49-F238E27FC236}">
                <a16:creationId xmlns:a16="http://schemas.microsoft.com/office/drawing/2014/main" id="{90F9B409-300B-27BD-01F6-E52A0887D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242" y="356323"/>
            <a:ext cx="2857115" cy="6120682"/>
          </a:xfrm>
          <a:solidFill>
            <a:srgbClr val="EDEDED"/>
          </a:solidFill>
          <a:ln w="190496" cap="rnd">
            <a:solidFill>
              <a:srgbClr val="FFFFFF"/>
            </a:solidFill>
            <a:prstDash val="solid"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  <p:pic>
        <p:nvPicPr>
          <p:cNvPr id="3" name="Slika 10">
            <a:extLst>
              <a:ext uri="{FF2B5EF4-FFF2-40B4-BE49-F238E27FC236}">
                <a16:creationId xmlns:a16="http://schemas.microsoft.com/office/drawing/2014/main" id="{18B87BD2-40E7-ADF3-3997-26C1EC3F4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681" y="324035"/>
            <a:ext cx="2898776" cy="6209928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4" name="Slika 12">
            <a:extLst>
              <a:ext uri="{FF2B5EF4-FFF2-40B4-BE49-F238E27FC236}">
                <a16:creationId xmlns:a16="http://schemas.microsoft.com/office/drawing/2014/main" id="{2974A5DF-F05D-C0A1-AB27-49C3C78DA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04" y="345570"/>
            <a:ext cx="2932389" cy="6281937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8">
            <a:extLst>
              <a:ext uri="{FF2B5EF4-FFF2-40B4-BE49-F238E27FC236}">
                <a16:creationId xmlns:a16="http://schemas.microsoft.com/office/drawing/2014/main" id="{7EA2E417-8F37-9BC6-1D54-00BDC442C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324" y="1441597"/>
            <a:ext cx="9304687" cy="4343400"/>
          </a:xfrm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74027C-0AE3-D5C4-A4E7-9C426C06022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video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A79F0A-E1AB-8067-42FF-2570DD26047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https://www.youtube.com/watch?v=8MApzZiWAD8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5">
            <a:extLst>
              <a:ext uri="{FF2B5EF4-FFF2-40B4-BE49-F238E27FC236}">
                <a16:creationId xmlns:a16="http://schemas.microsoft.com/office/drawing/2014/main" id="{EF8BD68E-3A05-CD93-F2A3-BBEADB7FDD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3811" y="1828800"/>
            <a:ext cx="9601200" cy="4748982"/>
          </a:xfrm>
        </p:spPr>
        <p:txBody>
          <a:bodyPr/>
          <a:lstStyle/>
          <a:p>
            <a:pPr lvl="0"/>
            <a:endParaRPr lang="hr-HR"/>
          </a:p>
          <a:p>
            <a:pPr lvl="0"/>
            <a:endParaRPr lang="hr-HR"/>
          </a:p>
          <a:p>
            <a:pPr lvl="0"/>
            <a:endParaRPr lang="hr-HR"/>
          </a:p>
          <a:p>
            <a:pPr lvl="0"/>
            <a:endParaRPr lang="hr-HR"/>
          </a:p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r>
              <a:rPr lang="hr-HR"/>
              <a:t>Voditeljice projekta: Ivana Kmet i Dina Kotiga</a:t>
            </a:r>
          </a:p>
          <a:p>
            <a:pPr lvl="0"/>
            <a:endParaRPr lang="hr-HR"/>
          </a:p>
          <a:p>
            <a:pPr marL="0" lvl="0" indent="0">
              <a:buNone/>
            </a:pPr>
            <a:endParaRPr lang="hr-HR"/>
          </a:p>
          <a:p>
            <a:pPr marL="0" lvl="0" indent="0" algn="ctr">
              <a:buNone/>
            </a:pPr>
            <a:r>
              <a:rPr lang="hr-HR"/>
              <a:t>Školska godina 2024./25.</a:t>
            </a:r>
          </a:p>
        </p:txBody>
      </p:sp>
      <p:pic>
        <p:nvPicPr>
          <p:cNvPr id="3" name="Slika 6">
            <a:extLst>
              <a:ext uri="{FF2B5EF4-FFF2-40B4-BE49-F238E27FC236}">
                <a16:creationId xmlns:a16="http://schemas.microsoft.com/office/drawing/2014/main" id="{5D2173E7-2219-0135-0A73-73573CA5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505" y="597313"/>
            <a:ext cx="3409550" cy="27059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4">
            <a:extLst>
              <a:ext uri="{FF2B5EF4-FFF2-40B4-BE49-F238E27FC236}">
                <a16:creationId xmlns:a16="http://schemas.microsoft.com/office/drawing/2014/main" id="{FE5228FF-9460-808C-0A68-518F4E8B7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65" r="7402"/>
          <a:stretch>
            <a:fillRect/>
          </a:stretch>
        </p:blipFill>
        <p:spPr>
          <a:xfrm>
            <a:off x="6004032" y="597313"/>
            <a:ext cx="3488582" cy="270599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2">
            <a:extLst>
              <a:ext uri="{FF2B5EF4-FFF2-40B4-BE49-F238E27FC236}">
                <a16:creationId xmlns:a16="http://schemas.microsoft.com/office/drawing/2014/main" id="{B481B6BA-6646-D4CA-CA9F-0AD8491F347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>
                <a:solidFill>
                  <a:srgbClr val="6D8D45"/>
                </a:solidFill>
              </a:rPr>
              <a:t>CILJ PROJEKTA:</a:t>
            </a:r>
          </a:p>
        </p:txBody>
      </p:sp>
      <p:sp>
        <p:nvSpPr>
          <p:cNvPr id="3" name="Rezervirano mjesto za sadržaj 13">
            <a:extLst>
              <a:ext uri="{FF2B5EF4-FFF2-40B4-BE49-F238E27FC236}">
                <a16:creationId xmlns:a16="http://schemas.microsoft.com/office/drawing/2014/main" id="{8F491312-A728-D7E5-D7F8-CB65284CCD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3811" y="1828800"/>
            <a:ext cx="10129192" cy="4343400"/>
          </a:xfrm>
        </p:spPr>
        <p:txBody>
          <a:bodyPr/>
          <a:lstStyle/>
          <a:p>
            <a:pPr lvl="0"/>
            <a:r>
              <a:rPr lang="hr-HR"/>
              <a:t>istraživanje, očuvanje i promocija oprtaljske </a:t>
            </a:r>
          </a:p>
          <a:p>
            <a:pPr marL="0" lvl="0" indent="0">
              <a:buNone/>
            </a:pPr>
            <a:r>
              <a:rPr lang="hr-HR"/>
              <a:t>narodne nošnje</a:t>
            </a:r>
          </a:p>
          <a:p>
            <a:pPr lvl="0"/>
            <a:r>
              <a:rPr lang="hr-HR"/>
              <a:t>šivanje muške i ženske oprtaljske narodne nošnje</a:t>
            </a:r>
          </a:p>
          <a:p>
            <a:pPr lvl="0"/>
            <a:r>
              <a:rPr lang="hr-HR"/>
              <a:t>poticanje i usmjeravanje učenika na njegovanje </a:t>
            </a:r>
          </a:p>
          <a:p>
            <a:pPr marL="0" lvl="0" indent="0">
              <a:buNone/>
            </a:pPr>
            <a:r>
              <a:rPr lang="hr-HR"/>
              <a:t>kulturne baštine zavičaja </a:t>
            </a:r>
          </a:p>
          <a:p>
            <a:pPr lvl="0"/>
            <a:r>
              <a:rPr lang="hr-HR"/>
              <a:t>poticanje samostalnog istraživanja, iznošenja </a:t>
            </a:r>
          </a:p>
          <a:p>
            <a:pPr marL="0" lvl="0" indent="0">
              <a:buNone/>
            </a:pPr>
            <a:r>
              <a:rPr lang="hr-HR"/>
              <a:t>vlastitih doživljaja i zaključaka</a:t>
            </a:r>
          </a:p>
          <a:p>
            <a:pPr lvl="0"/>
            <a:r>
              <a:rPr lang="hr-HR"/>
              <a:t>razvijanje ljubavi prema rodnom kraju.</a:t>
            </a:r>
          </a:p>
          <a:p>
            <a:pPr lvl="0"/>
            <a:endParaRPr lang="hr-HR"/>
          </a:p>
        </p:txBody>
      </p:sp>
      <p:sp>
        <p:nvSpPr>
          <p:cNvPr id="4" name="Pravokutnik 4">
            <a:extLst>
              <a:ext uri="{FF2B5EF4-FFF2-40B4-BE49-F238E27FC236}">
                <a16:creationId xmlns:a16="http://schemas.microsoft.com/office/drawing/2014/main" id="{1155B577-0263-2F9B-8728-A0977D133ADE}"/>
              </a:ext>
            </a:extLst>
          </p:cNvPr>
          <p:cNvSpPr/>
          <p:nvPr/>
        </p:nvSpPr>
        <p:spPr>
          <a:xfrm>
            <a:off x="9704435" y="0"/>
            <a:ext cx="2484388" cy="6819896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A5A5A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E918A2E2-D4E7-503C-E094-671D3B07F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131" y="2353811"/>
            <a:ext cx="2889750" cy="51393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4905B4-C091-83F5-9152-72A72AAFDE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221" y="312176"/>
            <a:ext cx="9601200" cy="1143000"/>
          </a:xfrm>
        </p:spPr>
        <p:txBody>
          <a:bodyPr/>
          <a:lstStyle/>
          <a:p>
            <a:pPr lvl="0"/>
            <a:r>
              <a:rPr lang="hr-HR"/>
              <a:t>Aktivnosti tijekom školske godine</a:t>
            </a:r>
          </a:p>
        </p:txBody>
      </p:sp>
      <p:sp>
        <p:nvSpPr>
          <p:cNvPr id="3" name="Rezervirano mjesto sadržaja 7">
            <a:extLst>
              <a:ext uri="{FF2B5EF4-FFF2-40B4-BE49-F238E27FC236}">
                <a16:creationId xmlns:a16="http://schemas.microsoft.com/office/drawing/2014/main" id="{0B2DB212-7587-8C52-2A14-4CB4DDCD49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5221" y="1828800"/>
            <a:ext cx="9601200" cy="4648196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hr-HR"/>
              <a:t>Predavanje o tradicijskim instrumentima našeg kraja</a:t>
            </a:r>
          </a:p>
          <a:p>
            <a:pPr lvl="0">
              <a:lnSpc>
                <a:spcPct val="80000"/>
              </a:lnSpc>
            </a:pPr>
            <a:r>
              <a:rPr lang="hr-HR"/>
              <a:t>Prikupljanje podataka o izgledu oprtaljske narodne nošnje</a:t>
            </a:r>
          </a:p>
          <a:p>
            <a:pPr lvl="0">
              <a:lnSpc>
                <a:spcPct val="80000"/>
              </a:lnSpc>
            </a:pPr>
            <a:r>
              <a:rPr lang="hr-HR"/>
              <a:t>Plesna radionica: Ples na tavolac</a:t>
            </a:r>
          </a:p>
          <a:p>
            <a:pPr lvl="0">
              <a:lnSpc>
                <a:spcPct val="80000"/>
              </a:lnSpc>
            </a:pPr>
            <a:r>
              <a:rPr lang="hr-HR"/>
              <a:t>Radionica šivanja narodnih nošnji </a:t>
            </a:r>
          </a:p>
          <a:p>
            <a:pPr lvl="0">
              <a:lnSpc>
                <a:spcPct val="80000"/>
              </a:lnSpc>
            </a:pPr>
            <a:r>
              <a:rPr lang="hr-HR"/>
              <a:t>Uvježbavanje tradicijskog plesa</a:t>
            </a:r>
          </a:p>
          <a:p>
            <a:pPr lvl="0">
              <a:lnSpc>
                <a:spcPct val="80000"/>
              </a:lnSpc>
            </a:pPr>
            <a:r>
              <a:rPr lang="sv-SE"/>
              <a:t>Izrada likovnih i literarnih radova</a:t>
            </a:r>
          </a:p>
          <a:p>
            <a:pPr lvl="0">
              <a:lnSpc>
                <a:spcPct val="80000"/>
              </a:lnSpc>
            </a:pPr>
            <a:r>
              <a:rPr lang="pl-PL"/>
              <a:t>Prezentacija narodnih nošnji na Danu Općine Oprtalj</a:t>
            </a:r>
          </a:p>
          <a:p>
            <a:pPr lvl="0">
              <a:lnSpc>
                <a:spcPct val="80000"/>
              </a:lnSpc>
            </a:pPr>
            <a:r>
              <a:rPr lang="pl-PL"/>
              <a:t>Prezentacija narodnih nošnji na školskoj priredbi</a:t>
            </a:r>
          </a:p>
          <a:p>
            <a:pPr lvl="0">
              <a:lnSpc>
                <a:spcPct val="80000"/>
              </a:lnSpc>
            </a:pPr>
            <a:r>
              <a:rPr lang="pl-PL"/>
              <a:t>Prezentacija projekta na Festivalu zavičajnosti</a:t>
            </a:r>
          </a:p>
          <a:p>
            <a:pPr lvl="0">
              <a:lnSpc>
                <a:spcPct val="80000"/>
              </a:lnSpc>
            </a:pPr>
            <a:endParaRPr lang="hr-HR"/>
          </a:p>
          <a:p>
            <a:pPr lvl="0">
              <a:lnSpc>
                <a:spcPct val="80000"/>
              </a:lnSpc>
            </a:pPr>
            <a:endParaRPr lang="hr-HR"/>
          </a:p>
          <a:p>
            <a:pPr lvl="0">
              <a:lnSpc>
                <a:spcPct val="80000"/>
              </a:lnSpc>
            </a:pPr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EF2717A-0714-A29A-364D-39694F00D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126" y="0"/>
            <a:ext cx="249347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D556D35-F934-40D7-0D64-5C8A0BB5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994" y="2304653"/>
            <a:ext cx="2889750" cy="51393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BA7256-DDDD-9636-026A-F0719CA0D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980730"/>
            <a:ext cx="9601200" cy="1143000"/>
          </a:xfrm>
        </p:spPr>
        <p:txBody>
          <a:bodyPr/>
          <a:lstStyle/>
          <a:p>
            <a:pPr lvl="0"/>
            <a:r>
              <a:rPr lang="hr-HR" sz="2900"/>
              <a:t>Predavanje o tradicijskim instrumentima našeg kraja</a:t>
            </a:r>
            <a:br>
              <a:rPr lang="hr-HR" sz="2900"/>
            </a:br>
            <a:endParaRPr lang="hr-HR" sz="29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6601CC-92F1-138D-3FB0-6262704368C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hr-HR"/>
              <a:t>Našu je školu posjetio majstor izrade violine i bajsa te vrsni svirač raznih instrumenata gospodin Rufo Šepić. Učenicima je objasnio proces nastanka violine i bajsa. </a:t>
            </a:r>
          </a:p>
        </p:txBody>
      </p:sp>
      <p:pic>
        <p:nvPicPr>
          <p:cNvPr id="4" name="Slika 10">
            <a:extLst>
              <a:ext uri="{FF2B5EF4-FFF2-40B4-BE49-F238E27FC236}">
                <a16:creationId xmlns:a16="http://schemas.microsoft.com/office/drawing/2014/main" id="{4DF5885D-C9D1-5249-170A-61FABFBA1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682" y="2626568"/>
            <a:ext cx="1814069" cy="3886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2">
            <a:extLst>
              <a:ext uri="{FF2B5EF4-FFF2-40B4-BE49-F238E27FC236}">
                <a16:creationId xmlns:a16="http://schemas.microsoft.com/office/drawing/2014/main" id="{34417A04-0A14-C0EF-45EA-E1D10EEF3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874" y="2649501"/>
            <a:ext cx="1814069" cy="3886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14">
            <a:extLst>
              <a:ext uri="{FF2B5EF4-FFF2-40B4-BE49-F238E27FC236}">
                <a16:creationId xmlns:a16="http://schemas.microsoft.com/office/drawing/2014/main" id="{7ABE632B-C9EE-AEF8-431D-EF0E831C32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17" r="20934"/>
          <a:stretch>
            <a:fillRect/>
          </a:stretch>
        </p:blipFill>
        <p:spPr>
          <a:xfrm>
            <a:off x="5432861" y="4546936"/>
            <a:ext cx="2815273" cy="19658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d6ca028c-e33b-4a41-9c36-99e74faca574">
            <a:extLst>
              <a:ext uri="{FF2B5EF4-FFF2-40B4-BE49-F238E27FC236}">
                <a16:creationId xmlns:a16="http://schemas.microsoft.com/office/drawing/2014/main" id="{747C3F0C-DA91-E0FD-83A2-3668F88C4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203" y="3659127"/>
            <a:ext cx="5113910" cy="28765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14341B-69E4-956A-6538-B49C743245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908721"/>
            <a:ext cx="10229593" cy="1143000"/>
          </a:xfrm>
        </p:spPr>
        <p:txBody>
          <a:bodyPr/>
          <a:lstStyle/>
          <a:p>
            <a:pPr lvl="0"/>
            <a:r>
              <a:rPr lang="hr-HR" sz="2900"/>
              <a:t>Prikupljanje podataka o izgledu oprtaljske narodne nošnje</a:t>
            </a:r>
            <a:br>
              <a:rPr lang="hr-HR" sz="2900"/>
            </a:br>
            <a:endParaRPr lang="hr-HR" sz="2900"/>
          </a:p>
        </p:txBody>
      </p:sp>
      <p:pic>
        <p:nvPicPr>
          <p:cNvPr id="3" name="Rezervirano mjesto sadržaja 3">
            <a:extLst>
              <a:ext uri="{FF2B5EF4-FFF2-40B4-BE49-F238E27FC236}">
                <a16:creationId xmlns:a16="http://schemas.microsoft.com/office/drawing/2014/main" id="{EBCB4648-8E40-9B92-89A2-75A10A5E9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1655" y="1869765"/>
            <a:ext cx="6285521" cy="4261469"/>
          </a:xfrm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5589E8-AD72-2B29-0BDB-1BD41AF4A4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548676"/>
            <a:ext cx="9601200" cy="1143000"/>
          </a:xfrm>
        </p:spPr>
        <p:txBody>
          <a:bodyPr/>
          <a:lstStyle/>
          <a:p>
            <a:pPr lvl="0"/>
            <a:r>
              <a:rPr lang="hr-HR" sz="3200"/>
              <a:t>Plesna radionica: Ples na tavolac</a:t>
            </a:r>
            <a:br>
              <a:rPr lang="hr-HR" sz="3200"/>
            </a:br>
            <a:endParaRPr lang="hr-HR" sz="3200"/>
          </a:p>
        </p:txBody>
      </p:sp>
      <p:pic>
        <p:nvPicPr>
          <p:cNvPr id="3" name="Slika 4">
            <a:extLst>
              <a:ext uri="{FF2B5EF4-FFF2-40B4-BE49-F238E27FC236}">
                <a16:creationId xmlns:a16="http://schemas.microsoft.com/office/drawing/2014/main" id="{88C15DFB-F9EB-F54B-EF8C-E52415D5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947" y="1691676"/>
            <a:ext cx="2394118" cy="4539959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id="{6DFDBE16-D5BF-48DA-3FE3-C08B6BEF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70" y="1691676"/>
            <a:ext cx="6053273" cy="4539959"/>
          </a:xfrm>
          <a:prstGeom prst="rect">
            <a:avLst/>
          </a:prstGeom>
          <a:noFill/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F822E0-D019-0A39-2F86-C79A2440C1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sz="3200"/>
              <a:t>Radionica šivanja oprtaljskih narodnih nošnji </a:t>
            </a:r>
            <a:br>
              <a:rPr lang="hr-HR" sz="3200"/>
            </a:br>
            <a:endParaRPr lang="hr-HR" sz="3200"/>
          </a:p>
        </p:txBody>
      </p:sp>
      <p:pic>
        <p:nvPicPr>
          <p:cNvPr id="3" name="3536b997-9058-4727-8a78-95af12a9212d (1)">
            <a:extLst>
              <a:ext uri="{FF2B5EF4-FFF2-40B4-BE49-F238E27FC236}">
                <a16:creationId xmlns:a16="http://schemas.microsoft.com/office/drawing/2014/main" id="{8AE6ADB3-C94D-6AB0-F6FC-7A35B0B1A5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614" y="1828800"/>
            <a:ext cx="7721595" cy="43434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>
            <a:extLst>
              <a:ext uri="{FF2B5EF4-FFF2-40B4-BE49-F238E27FC236}">
                <a16:creationId xmlns:a16="http://schemas.microsoft.com/office/drawing/2014/main" id="{B5850718-C2F7-4EFC-B118-370776770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063" y="1257300"/>
            <a:ext cx="9304687" cy="4343400"/>
          </a:xfrm>
          <a:solidFill>
            <a:srgbClr val="EDEDED"/>
          </a:solidFill>
          <a:ln w="190496" cap="rnd">
            <a:solidFill>
              <a:srgbClr val="FFFFFF"/>
            </a:solidFill>
            <a:prstDash val="solid"/>
          </a:ln>
          <a:effectLst>
            <a:outerShdw dir="16200000" algn="tl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1EA619-58E7-FF08-8362-6179184A0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381003"/>
            <a:ext cx="10013283" cy="1143000"/>
          </a:xfrm>
        </p:spPr>
        <p:txBody>
          <a:bodyPr/>
          <a:lstStyle/>
          <a:p>
            <a:pPr lvl="0"/>
            <a:r>
              <a:rPr lang="hr-HR" sz="2900"/>
              <a:t>Uvježbavanje tradicijskog plesa Moj ćaća je kupija kozu</a:t>
            </a:r>
            <a:br>
              <a:rPr lang="hr-HR" sz="2900"/>
            </a:br>
            <a:endParaRPr lang="hr-HR" sz="2900"/>
          </a:p>
        </p:txBody>
      </p:sp>
      <p:pic>
        <p:nvPicPr>
          <p:cNvPr id="3" name="Rezervirano mjesto sadržaja 3">
            <a:extLst>
              <a:ext uri="{FF2B5EF4-FFF2-40B4-BE49-F238E27FC236}">
                <a16:creationId xmlns:a16="http://schemas.microsoft.com/office/drawing/2014/main" id="{4B076CCF-8B87-D864-CCF7-1BDE11F09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160" y="1412775"/>
            <a:ext cx="3257550" cy="4343400"/>
          </a:xfrm>
          <a:ln w="190496" cap="sq">
            <a:solidFill>
              <a:srgbClr val="C8C6BD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kstura drva 16 x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Prezentacija%20s%20motivom%20prirodnog%20drveta%20(široki%20zaslon)</Template>
  <TotalTime>64</TotalTime>
  <Words>227</Words>
  <Application>Microsoft Office PowerPoint</Application>
  <PresentationFormat>Široki zaslon</PresentationFormat>
  <Paragraphs>47</Paragraphs>
  <Slides>18</Slides>
  <Notes>3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Century</vt:lpstr>
      <vt:lpstr>Tekstura drva 16 x 9</vt:lpstr>
      <vt:lpstr>Portolanski veštiti PROJEKT ZAVIČAJNE NASTAVE</vt:lpstr>
      <vt:lpstr>CILJ PROJEKTA:</vt:lpstr>
      <vt:lpstr>Aktivnosti tijekom školske godine</vt:lpstr>
      <vt:lpstr>Predavanje o tradicijskim instrumentima našeg kraja </vt:lpstr>
      <vt:lpstr>Prikupljanje podataka o izgledu oprtaljske narodne nošnje </vt:lpstr>
      <vt:lpstr>Plesna radionica: Ples na tavolac </vt:lpstr>
      <vt:lpstr>Radionica šivanja oprtaljskih narodnih nošnji  </vt:lpstr>
      <vt:lpstr>PowerPoint prezentacija</vt:lpstr>
      <vt:lpstr>Uvježbavanje tradicijskog plesa Moj ćaća je kupija kozu </vt:lpstr>
      <vt:lpstr>Izrada likovnih i literarnih radova </vt:lpstr>
      <vt:lpstr>Prezentacija narodnih nošnji na Danu Općine Oprtalj </vt:lpstr>
      <vt:lpstr>Prezentacija narodnih nošnji na školskoj priredbi </vt:lpstr>
      <vt:lpstr>  </vt:lpstr>
      <vt:lpstr>PowerPoint prezentacija</vt:lpstr>
      <vt:lpstr>PowerPoint prezentacija</vt:lpstr>
      <vt:lpstr>PowerPoint prezentacija</vt:lpstr>
      <vt:lpstr>video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Portolanski veštiti PROJEKT ZAVIČAJNE NASTAVE</dc:title>
  <dc:creator>Dina Kotiga</dc:creator>
  <cp:lastModifiedBy>Korisnik</cp:lastModifiedBy>
  <cp:revision>4</cp:revision>
  <dcterms:created xsi:type="dcterms:W3CDTF">2025-05-09T11:13:37Z</dcterms:created>
  <dcterms:modified xsi:type="dcterms:W3CDTF">2025-06-26T11:07:38Z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